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734E-EEBE-405A-BCC1-0024B59401B2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DDB9-3D63-4A92-ADDE-BD8A757AE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734E-EEBE-405A-BCC1-0024B59401B2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DDB9-3D63-4A92-ADDE-BD8A757AE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734E-EEBE-405A-BCC1-0024B59401B2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DDB9-3D63-4A92-ADDE-BD8A757AE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734E-EEBE-405A-BCC1-0024B59401B2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DDB9-3D63-4A92-ADDE-BD8A757AE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734E-EEBE-405A-BCC1-0024B59401B2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DDB9-3D63-4A92-ADDE-BD8A757AE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734E-EEBE-405A-BCC1-0024B59401B2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DDB9-3D63-4A92-ADDE-BD8A757AE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734E-EEBE-405A-BCC1-0024B59401B2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DDB9-3D63-4A92-ADDE-BD8A757AE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734E-EEBE-405A-BCC1-0024B59401B2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DDB9-3D63-4A92-ADDE-BD8A757AE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734E-EEBE-405A-BCC1-0024B59401B2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DDB9-3D63-4A92-ADDE-BD8A757AE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734E-EEBE-405A-BCC1-0024B59401B2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DDB9-3D63-4A92-ADDE-BD8A757AE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734E-EEBE-405A-BCC1-0024B59401B2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DDB9-3D63-4A92-ADDE-BD8A757AE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D734E-EEBE-405A-BCC1-0024B59401B2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7DDB9-3D63-4A92-ADDE-BD8A757AE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851648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2060"/>
                </a:solidFill>
              </a:rPr>
              <a:t/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Муниципальное казенное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дошкольное образовательное учреждение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«Детский сад п. Известковый» 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1300" dirty="0" smtClean="0">
                <a:solidFill>
                  <a:srgbClr val="002060"/>
                </a:solidFill>
              </a:rPr>
              <a:t/>
            </a:r>
            <a:br>
              <a:rPr lang="ru-RU" sz="1300" dirty="0" smtClean="0">
                <a:solidFill>
                  <a:srgbClr val="002060"/>
                </a:solidFill>
              </a:rPr>
            </a:br>
            <a:r>
              <a:rPr lang="ru-RU" sz="1300" dirty="0" smtClean="0">
                <a:solidFill>
                  <a:srgbClr val="002060"/>
                </a:solidFill>
              </a:rPr>
              <a:t> </a:t>
            </a:r>
            <a:br>
              <a:rPr lang="ru-RU" sz="1300" dirty="0" smtClean="0">
                <a:solidFill>
                  <a:srgbClr val="002060"/>
                </a:solidFill>
              </a:rPr>
            </a:br>
            <a:r>
              <a:rPr lang="ru-RU" sz="1300" dirty="0" smtClean="0">
                <a:solidFill>
                  <a:srgbClr val="002060"/>
                </a:solidFill>
              </a:rPr>
              <a:t> </a:t>
            </a:r>
            <a:br>
              <a:rPr lang="ru-RU" sz="1300" dirty="0" smtClean="0">
                <a:solidFill>
                  <a:srgbClr val="002060"/>
                </a:solidFill>
              </a:rPr>
            </a:br>
            <a:r>
              <a:rPr lang="ru-RU" sz="1300" dirty="0" smtClean="0">
                <a:solidFill>
                  <a:srgbClr val="002060"/>
                </a:solidFill>
              </a:rPr>
              <a:t/>
            </a:r>
            <a:br>
              <a:rPr lang="ru-RU" sz="1300" dirty="0" smtClean="0">
                <a:solidFill>
                  <a:srgbClr val="002060"/>
                </a:solidFill>
              </a:rPr>
            </a:br>
            <a:r>
              <a:rPr lang="ru-RU" sz="1300" dirty="0" smtClean="0">
                <a:solidFill>
                  <a:srgbClr val="002060"/>
                </a:solidFill>
              </a:rPr>
              <a:t>  </a:t>
            </a:r>
            <a:br>
              <a:rPr lang="ru-RU" sz="1300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000504"/>
            <a:ext cx="3286148" cy="1714512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</a:rPr>
              <a:t>Подготовил:</a:t>
            </a:r>
          </a:p>
          <a:p>
            <a:pPr algn="r"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</a:rPr>
              <a:t> воспитатель</a:t>
            </a:r>
          </a:p>
          <a:p>
            <a:pPr algn="r"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</a:rPr>
              <a:t> Камерзан И.А.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785926"/>
            <a:ext cx="77153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400" b="1" dirty="0">
                <a:solidFill>
                  <a:srgbClr val="002060"/>
                </a:solidFill>
              </a:rPr>
              <a:t>Контакты с незнакомыми людьми</a:t>
            </a:r>
            <a:br>
              <a:rPr lang="ru-RU" sz="4400" b="1" dirty="0">
                <a:solidFill>
                  <a:srgbClr val="002060"/>
                </a:solidFill>
              </a:rPr>
            </a:br>
            <a:r>
              <a:rPr lang="ru-RU" sz="4400" b="1" dirty="0">
                <a:solidFill>
                  <a:srgbClr val="002060"/>
                </a:solidFill>
              </a:rPr>
              <a:t> и правила поведения с ними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857892"/>
            <a:ext cx="3622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dirty="0">
                <a:solidFill>
                  <a:srgbClr val="002060"/>
                </a:solidFill>
              </a:rPr>
              <a:t>П. Известковый, 2017</a:t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Администратор\Desktop\РМО\на печать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7862413" cy="4390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РМО\на печать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770476" cy="5354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дминистратор\Desktop\РМО\на печать\0_72b78_e24d4f94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857232"/>
            <a:ext cx="3314692" cy="55673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857364"/>
            <a:ext cx="51435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6600" b="1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Спасибо </a:t>
            </a:r>
            <a:br>
              <a:rPr lang="ru-RU" sz="6600" b="1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r>
              <a:rPr lang="ru-RU" sz="6600" b="1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за внимание</a:t>
            </a:r>
            <a:r>
              <a:rPr lang="ru-RU" sz="6600" b="1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3643338" cy="135732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Образовательные (ПР):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/>
              <a:t>- Обучать детей правильному, безопасному поведению при встрече с незнакомыми людьми.</a:t>
            </a:r>
          </a:p>
          <a:p>
            <a:pPr>
              <a:buNone/>
            </a:pPr>
            <a:r>
              <a:rPr lang="ru-RU" dirty="0" smtClean="0"/>
              <a:t>- Рассмотреть и обсудить с детьми типичные опасные ситуации возможных контактов с незнакомыми людьми, при несоблюдении мер безопасности.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Развивающие (РР, СКР):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/>
              <a:t>- активизировать словарный запас детей. </a:t>
            </a:r>
          </a:p>
          <a:p>
            <a:pPr>
              <a:buNone/>
            </a:pPr>
            <a:r>
              <a:rPr lang="ru-RU" dirty="0" smtClean="0"/>
              <a:t>- Способствовать развитию осторожности, внимания, смекалки. </a:t>
            </a:r>
          </a:p>
          <a:p>
            <a:pPr>
              <a:buNone/>
            </a:pPr>
            <a:r>
              <a:rPr lang="ru-RU" dirty="0" smtClean="0"/>
              <a:t>- Развивать умение находить выход из создавшейся ситуации. 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Воспитательные (СКР):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/>
              <a:t>- Способствовать воспитанию ответственного отношения к своей жизни.</a:t>
            </a:r>
          </a:p>
          <a:p>
            <a:pPr>
              <a:buNone/>
            </a:pPr>
            <a:r>
              <a:rPr lang="ru-RU" dirty="0" smtClean="0"/>
              <a:t>- Воспитывать у детей самостоятельность, уверенность в себе. </a:t>
            </a:r>
          </a:p>
          <a:p>
            <a:pPr>
              <a:buNone/>
            </a:pPr>
            <a:r>
              <a:rPr lang="ru-RU" dirty="0" smtClean="0"/>
              <a:t>- Познакомить с взаимоотношениями взрослых и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дминистратор\Desktop\РМО\на печать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5392">
            <a:off x="5219966" y="1591554"/>
            <a:ext cx="3756990" cy="2949237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РМО\на печать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2974" y="928670"/>
            <a:ext cx="6072198" cy="5735803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72386" cy="79608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Звонок по телефону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Комп\Music\1_8e5ff03b4c9264dd690b9a1b252bc24a_13607820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282" y="2930137"/>
            <a:ext cx="3357586" cy="3927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дминистратор\Desktop\РМО\на печать\372bc162cb9982dab85e136e72fb93a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736"/>
            <a:ext cx="3999511" cy="37862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86381" y="5334506"/>
            <a:ext cx="385762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- 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Если взрослых дома нет, 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Не веди ни с кем бесед,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«До свидания»- скажи, 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Быстро трубку положи.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214422"/>
            <a:ext cx="3857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Если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телефон звонит,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Кто-то в трубку говорит: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-И куда же я попал?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-Номер я, какой набрал?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-Как тебя зовут, малыш?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-Дома с кем сейчас сидишь?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298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Звонок в дверь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Комп\Music\1_12c366cedb2a2dcb70c9b9196f525aaa_13607821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285860"/>
            <a:ext cx="3786214" cy="3211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Администратор\Desktop\РМО\на печать\post-7089-12571657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49642"/>
            <a:ext cx="3714744" cy="330835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1214422"/>
            <a:ext cx="44291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Если позвонил звонок 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Посмотри сперва в глазок,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В гости кто пришел, узнай, 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Но чужим – не открывай! 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«Кто там?» - ты спроси всегда, 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А не станут отвечать 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- Дверь не надо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открывать!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4457343"/>
            <a:ext cx="407196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Дома я один остался, 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Кто-то дверь открыть пытался 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Нужно нам 02 набрать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И полицию позвать. 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Не пройдет пяти минут,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И чужого заберут.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Незнакомец что-нибудь предлагает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C:\Users\Комп\Music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2714620"/>
            <a:ext cx="3682995" cy="2857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Комп\Music\загруженное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36"/>
            <a:ext cx="3143240" cy="2729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Администратор\Desktop\РМО\на печать\Без названия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05" y="3357562"/>
            <a:ext cx="3214695" cy="3214695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714876" y="1428736"/>
            <a:ext cx="44291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От конфет, игрушек, жвачки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Ты скорее откажись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Не нужны тебе подарки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Дальше от чужих держись.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садись к незнакомцам в машину!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C:\Users\Комп\Music\Ostorozhno-----neznakomet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000240"/>
            <a:ext cx="7572428" cy="4427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ходи с чужими!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Комп\Music\120801114909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20" y="1428736"/>
            <a:ext cx="3571900" cy="4429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4810" y="3143248"/>
            <a:ext cx="4643470" cy="354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143372" y="1500174"/>
            <a:ext cx="45005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Может человек хороший.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Ну а может быть плохой,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Будь с ним вежлив, осторожен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Помни, человек тебе - чужой!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Сказки 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7" name="Picture 1" descr="C:\Users\Администратор\Desktop\РМО\на печать\vs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14422"/>
            <a:ext cx="5649311" cy="5432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222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Муниципальное казенное  дошкольное образовательное учреждение  «Детский сад п. Известковый»            </vt:lpstr>
      <vt:lpstr>Задачи:</vt:lpstr>
      <vt:lpstr>Слайд 3</vt:lpstr>
      <vt:lpstr>Звонок по телефону</vt:lpstr>
      <vt:lpstr>Звонок в дверь</vt:lpstr>
      <vt:lpstr>Незнакомец что-нибудь предлагает</vt:lpstr>
      <vt:lpstr>Не садись к незнакомцам в машину!</vt:lpstr>
      <vt:lpstr>Не ходи с чужими!</vt:lpstr>
      <vt:lpstr>Сказки </vt:lpstr>
      <vt:lpstr>Слайд 10</vt:lpstr>
      <vt:lpstr>Слайд 11</vt:lpstr>
      <vt:lpstr>Слайд 12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 дошкольное образовательное учреждение  «Детский сад п. Известковый»        Контакты с незнакомыми людьми  и правила поведения с ними</dc:title>
  <dc:creator>Ирина Винокурова</dc:creator>
  <cp:lastModifiedBy>Ирина Винокурова</cp:lastModifiedBy>
  <cp:revision>8</cp:revision>
  <dcterms:created xsi:type="dcterms:W3CDTF">2017-05-07T05:17:26Z</dcterms:created>
  <dcterms:modified xsi:type="dcterms:W3CDTF">2017-05-07T06:43:11Z</dcterms:modified>
</cp:coreProperties>
</file>